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2192000" cy="6858000"/>
  <p:notesSz cx="6858000" cy="9144000"/>
  <p:photoAlbum layout="2pic" frame="frameStyle3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2" d="100"/>
          <a:sy n="52" d="100"/>
        </p:scale>
        <p:origin x="864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87009417"/>
      </p:ext>
    </p:extLst>
  </p:cSld>
  <p:clrMapOvr>
    <a:masterClrMapping/>
  </p:clrMapOvr>
  <p:transition spd="slow" advTm="1000">
    <p:random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全景圖片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060816"/>
      </p:ext>
    </p:extLst>
  </p:cSld>
  <p:clrMapOvr>
    <a:masterClrMapping/>
  </p:clrMapOvr>
  <p:transition spd="slow" advTm="1000">
    <p:random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標題與說明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9243606"/>
      </p:ext>
    </p:extLst>
  </p:cSld>
  <p:clrMapOvr>
    <a:masterClrMapping/>
  </p:clrMapOvr>
  <p:transition spd="slow" advTm="1000">
    <p:random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 (含標題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07905537"/>
      </p:ext>
    </p:extLst>
  </p:cSld>
  <p:clrMapOvr>
    <a:masterClrMapping/>
  </p:clrMapOvr>
  <p:transition spd="slow" advTm="1000">
    <p:random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13194288"/>
      </p:ext>
    </p:extLst>
  </p:cSld>
  <p:clrMapOvr>
    <a:masterClrMapping/>
  </p:clrMapOvr>
  <p:transition spd="slow" advTm="1000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述名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04376820"/>
      </p:ext>
    </p:extLst>
  </p:cSld>
  <p:clrMapOvr>
    <a:masterClrMapping/>
  </p:clrMapOvr>
  <p:transition spd="slow" advTm="1000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是非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24962824"/>
      </p:ext>
    </p:extLst>
  </p:cSld>
  <p:clrMapOvr>
    <a:masterClrMapping/>
  </p:clrMapOvr>
  <p:transition spd="slow" advTm="1000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36518035"/>
      </p:ext>
    </p:extLst>
  </p:cSld>
  <p:clrMapOvr>
    <a:masterClrMapping/>
  </p:clrMapOvr>
  <p:transition spd="slow" advTm="1000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23618531"/>
      </p:ext>
    </p:extLst>
  </p:cSld>
  <p:clrMapOvr>
    <a:masterClrMapping/>
  </p:clrMapOvr>
  <p:transition spd="slow" advTm="1000">
    <p:random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976011433"/>
      </p:ext>
    </p:extLst>
  </p:cSld>
  <p:clrMapOvr>
    <a:masterClrMapping/>
  </p:clrMapOvr>
  <p:transition spd="slow" advTm="1000">
    <p:random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50406402"/>
      </p:ext>
    </p:extLst>
  </p:cSld>
  <p:clrMapOvr>
    <a:masterClrMapping/>
  </p:clrMapOvr>
  <p:transition spd="slow" advTm="1000">
    <p:random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94940914"/>
      </p:ext>
    </p:extLst>
  </p:cSld>
  <p:clrMapOvr>
    <a:masterClrMapping/>
  </p:clrMapOvr>
  <p:transition spd="slow" advTm="1000">
    <p:random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39532191"/>
      </p:ext>
    </p:extLst>
  </p:cSld>
  <p:clrMapOvr>
    <a:masterClrMapping/>
  </p:clrMapOvr>
  <p:transition spd="slow" advTm="1000">
    <p:random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54021099"/>
      </p:ext>
    </p:extLst>
  </p:cSld>
  <p:clrMapOvr>
    <a:masterClrMapping/>
  </p:clrMapOvr>
  <p:transition spd="slow" advTm="100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77336858"/>
      </p:ext>
    </p:extLst>
  </p:cSld>
  <p:clrMapOvr>
    <a:masterClrMapping/>
  </p:clrMapOvr>
  <p:transition spd="slow" advTm="1000">
    <p:rand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6268114"/>
      </p:ext>
    </p:extLst>
  </p:cSld>
  <p:clrMapOvr>
    <a:masterClrMapping/>
  </p:clrMapOvr>
  <p:transition spd="slow" advTm="1000">
    <p:random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zh-TW" altLang="en-US" smtClean="0"/>
              <a:t>按一下圖示以新增圖片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60439127"/>
      </p:ext>
    </p:extLst>
  </p:cSld>
  <p:clrMapOvr>
    <a:masterClrMapping/>
  </p:clrMapOvr>
  <p:transition spd="slow" advTm="1000">
    <p:random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AD0166E7-FCAA-4599-9094-D5E04703453B}" type="datetimeFigureOut">
              <a:rPr lang="zh-TW" altLang="en-US" smtClean="0"/>
              <a:t>2021/5/11</a:t>
            </a:fld>
            <a:endParaRPr lang="zh-TW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zh-TW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1543A7D0-16A4-45C3-B9D1-D71ECA06AFCF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7930250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ransition spd="slow" advTm="1000">
    <p:random/>
  </p:transition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g"/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2641435" y="1635370"/>
            <a:ext cx="6917594" cy="1742502"/>
          </a:xfrm>
        </p:spPr>
        <p:txBody>
          <a:bodyPr/>
          <a:lstStyle/>
          <a:p>
            <a:r>
              <a:rPr lang="zh-TW" altLang="en-US" b="1" i="1" dirty="0" smtClean="0">
                <a:solidFill>
                  <a:srgbClr val="7030A0"/>
                </a:solidFill>
              </a:rPr>
              <a:t>進商三</a:t>
            </a:r>
            <a:r>
              <a:rPr lang="en-US" altLang="zh-TW" b="1" i="1" dirty="0" smtClean="0">
                <a:solidFill>
                  <a:srgbClr val="7030A0"/>
                </a:solidFill>
              </a:rPr>
              <a:t/>
            </a:r>
            <a:br>
              <a:rPr lang="en-US" altLang="zh-TW" b="1" i="1" dirty="0" smtClean="0">
                <a:solidFill>
                  <a:srgbClr val="7030A0"/>
                </a:solidFill>
              </a:rPr>
            </a:br>
            <a:r>
              <a:rPr lang="zh-TW" altLang="en-US" b="1" i="1" dirty="0" smtClean="0">
                <a:solidFill>
                  <a:srgbClr val="7030A0"/>
                </a:solidFill>
              </a:rPr>
              <a:t>畢業影</a:t>
            </a:r>
            <a:r>
              <a:rPr lang="zh-TW" altLang="en-US" b="1" i="1" dirty="0">
                <a:solidFill>
                  <a:srgbClr val="7030A0"/>
                </a:solidFill>
              </a:rPr>
              <a:t>片</a:t>
            </a:r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zh-TW" altLang="en-US" sz="3200" b="1" i="1" dirty="0" smtClean="0">
                <a:solidFill>
                  <a:srgbClr val="FF0000"/>
                </a:solidFill>
              </a:rPr>
              <a:t>祝大家畢業快樂</a:t>
            </a:r>
            <a:r>
              <a:rPr lang="en-US" altLang="zh-TW" sz="3200" b="1" i="1" dirty="0" smtClean="0">
                <a:solidFill>
                  <a:srgbClr val="FF0000"/>
                </a:solidFill>
              </a:rPr>
              <a:t>!!!</a:t>
            </a:r>
            <a:endParaRPr lang="zh-TW" altLang="en-US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8993181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9342185034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93931656697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40876546"/>
      </p:ext>
    </p:extLst>
  </p:cSld>
  <p:clrMapOvr>
    <a:masterClrMapping/>
  </p:clrMapOvr>
  <p:transition spd="slow" advTm="1000">
    <p:random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9419573724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7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98052212105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858052905"/>
      </p:ext>
    </p:extLst>
  </p:cSld>
  <p:clrMapOvr>
    <a:masterClrMapping/>
  </p:clrMapOvr>
  <p:transition spd="slow" advTm="1000">
    <p:random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800845227174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802768657297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841972079"/>
      </p:ext>
    </p:extLst>
  </p:cSld>
  <p:clrMapOvr>
    <a:masterClrMapping/>
  </p:clrMapOvr>
  <p:transition spd="slow" advTm="1000">
    <p:random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8030703737746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805446840428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062432897"/>
      </p:ext>
    </p:extLst>
  </p:cSld>
  <p:clrMapOvr>
    <a:masterClrMapping/>
  </p:clrMapOvr>
  <p:transition spd="slow" advTm="1000">
    <p:random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80579850742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806807470405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5413720"/>
      </p:ext>
    </p:extLst>
  </p:cSld>
  <p:clrMapOvr>
    <a:masterClrMapping/>
  </p:clrMapOvr>
  <p:transition spd="slow" advTm="1000">
    <p:random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807078585997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807290610082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502806899"/>
      </p:ext>
    </p:extLst>
  </p:cSld>
  <p:clrMapOvr>
    <a:masterClrMapping/>
  </p:clrMapOvr>
  <p:transition spd="slow" advTm="1000">
    <p:random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807543880390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8077728415364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01801947"/>
      </p:ext>
    </p:extLst>
  </p:cSld>
  <p:clrMapOvr>
    <a:masterClrMapping/>
  </p:clrMapOvr>
  <p:transition spd="slow" advTm="1000">
    <p:random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808162648259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808422144728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73892440"/>
      </p:ext>
    </p:extLst>
  </p:cSld>
  <p:clrMapOvr>
    <a:masterClrMapping/>
  </p:clrMapOvr>
  <p:transition spd="slow" advTm="1000">
    <p:random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8086688261365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8089106492288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7234079"/>
      </p:ext>
    </p:extLst>
  </p:cSld>
  <p:clrMapOvr>
    <a:masterClrMapping/>
  </p:clrMapOvr>
  <p:transition spd="slow" advTm="1000">
    <p:random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809258478551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266540075"/>
      </p:ext>
    </p:extLst>
  </p:cSld>
  <p:clrMapOvr>
    <a:masterClrMapping/>
  </p:clrMapOvr>
  <p:transition spd="slow" advTm="1000">
    <p:random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61734520102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7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62360875379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145725554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626770963107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640800539800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56461562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6466473050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900" y="1314450"/>
            <a:ext cx="5638800" cy="4227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664234608263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0300" y="1314450"/>
            <a:ext cx="5638800" cy="422751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4231008460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67253247910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68107669957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53880285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685724680033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689727512341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08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05312816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698077388188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" y="457200"/>
            <a:ext cx="4456113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874273829429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457200"/>
            <a:ext cx="44704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952369552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880099983199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457200"/>
            <a:ext cx="44704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894958921276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457200"/>
            <a:ext cx="44704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422583095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圖片 1" descr="line_27899421139431"/>
          <p:cNvPicPr>
            <a:picLocks noGrp="1" noChangeAspect="1"/>
          </p:cNvPicPr>
          <p:nvPr isPhoto="1"/>
        </p:nvPicPr>
        <p:blipFill>
          <a:blip r:embed="rId2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100" y="457200"/>
            <a:ext cx="44704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" name="圖片 2" descr="line_27909155813047"/>
          <p:cNvPicPr>
            <a:picLocks noGrp="1" noChangeAspect="1"/>
          </p:cNvPicPr>
          <p:nvPr isPhoto="1"/>
        </p:nvPicPr>
        <p:blipFill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94500" y="457200"/>
            <a:ext cx="4470400" cy="59436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235535126"/>
      </p:ext>
    </p:extLst>
  </p:cSld>
  <p:clrMapOvr>
    <a:masterClrMapping/>
  </p:clrMapOvr>
  <p:transition spd="slow" advTm="1000">
    <p:random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有機">
  <a:themeElements>
    <a:clrScheme name="有機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有機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有機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8</TotalTime>
  <Words>8</Words>
  <Application>Microsoft Office PowerPoint</Application>
  <PresentationFormat>寬螢幕</PresentationFormat>
  <Paragraphs>2</Paragraphs>
  <Slides>19</Slides>
  <Notes>0</Notes>
  <HiddenSlides>0</HiddenSlides>
  <MMClips>0</MMClips>
  <ScaleCrop>false</ScaleCrop>
  <HeadingPairs>
    <vt:vector size="6" baseType="variant">
      <vt:variant>
        <vt:lpstr>使用字型</vt:lpstr>
      </vt:variant>
      <vt:variant>
        <vt:i4>4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19</vt:i4>
      </vt:variant>
    </vt:vector>
  </HeadingPairs>
  <TitlesOfParts>
    <vt:vector size="24" baseType="lpstr">
      <vt:lpstr>微軟正黑體</vt:lpstr>
      <vt:lpstr>新細明體</vt:lpstr>
      <vt:lpstr>Arial</vt:lpstr>
      <vt:lpstr>Garamond</vt:lpstr>
      <vt:lpstr>有機</vt:lpstr>
      <vt:lpstr>進商三 畢業影片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進商三 畢業影片</dc:title>
  <dc:creator>Windows 使用者</dc:creator>
  <cp:lastModifiedBy>user</cp:lastModifiedBy>
  <cp:revision>2</cp:revision>
  <dcterms:created xsi:type="dcterms:W3CDTF">2021-05-10T11:22:19Z</dcterms:created>
  <dcterms:modified xsi:type="dcterms:W3CDTF">2021-05-11T07:05:29Z</dcterms:modified>
</cp:coreProperties>
</file>